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y Grotesk Grand" charset="1" panose="00000507000000000000"/>
      <p:regular r:id="rId10"/>
    </p:embeddedFont>
    <p:embeddedFont>
      <p:font typeface="Cy Grotesk Grand Bold" charset="1" panose="00000807000000000000"/>
      <p:regular r:id="rId11"/>
    </p:embeddedFont>
    <p:embeddedFont>
      <p:font typeface="Cy Grotesk Grand Thin" charset="1" panose="00000207000000000000"/>
      <p:regular r:id="rId12"/>
    </p:embeddedFont>
    <p:embeddedFont>
      <p:font typeface="Cy Grotesk Grand Light" charset="1" panose="00000407000000000000"/>
      <p:regular r:id="rId13"/>
    </p:embeddedFont>
    <p:embeddedFont>
      <p:font typeface="Cy Grotesk Grand Semi-Bold" charset="1" panose="00000707000000000000"/>
      <p:regular r:id="rId14"/>
    </p:embeddedFont>
    <p:embeddedFont>
      <p:font typeface="Cy Grotesk Grand Ultra-Bold" charset="1" panose="00000907000000000000"/>
      <p:regular r:id="rId15"/>
    </p:embeddedFont>
    <p:embeddedFont>
      <p:font typeface="Cy Grotesk Grand Heavy" charset="1" panose="00000A07000000000000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21.jpeg" Type="http://schemas.openxmlformats.org/officeDocument/2006/relationships/image"/><Relationship Id="rId5" Target="../media/image2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22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31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31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38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6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1.pn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14382" y="7900552"/>
            <a:ext cx="5898741" cy="890174"/>
          </a:xfrm>
          <a:custGeom>
            <a:avLst/>
            <a:gdLst/>
            <a:ahLst/>
            <a:cxnLst/>
            <a:rect r="r" b="b" t="t" l="l"/>
            <a:pathLst>
              <a:path h="890174" w="5898741">
                <a:moveTo>
                  <a:pt x="0" y="0"/>
                </a:moveTo>
                <a:lnTo>
                  <a:pt x="5898742" y="0"/>
                </a:lnTo>
                <a:lnTo>
                  <a:pt x="5898742" y="890174"/>
                </a:lnTo>
                <a:lnTo>
                  <a:pt x="0" y="89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17015" y="9119384"/>
            <a:ext cx="1513312" cy="803394"/>
          </a:xfrm>
          <a:custGeom>
            <a:avLst/>
            <a:gdLst/>
            <a:ahLst/>
            <a:cxnLst/>
            <a:rect r="r" b="b" t="t" l="l"/>
            <a:pathLst>
              <a:path h="803394" w="1513312">
                <a:moveTo>
                  <a:pt x="0" y="0"/>
                </a:moveTo>
                <a:lnTo>
                  <a:pt x="1513312" y="0"/>
                </a:lnTo>
                <a:lnTo>
                  <a:pt x="1513312" y="803394"/>
                </a:lnTo>
                <a:lnTo>
                  <a:pt x="0" y="80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641" y="22155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3" y="0"/>
                </a:lnTo>
                <a:lnTo>
                  <a:pt x="902393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49427" y="9176534"/>
            <a:ext cx="2888058" cy="829113"/>
          </a:xfrm>
          <a:custGeom>
            <a:avLst/>
            <a:gdLst/>
            <a:ahLst/>
            <a:cxnLst/>
            <a:rect r="r" b="b" t="t" l="l"/>
            <a:pathLst>
              <a:path h="829113" w="2888058">
                <a:moveTo>
                  <a:pt x="0" y="0"/>
                </a:moveTo>
                <a:lnTo>
                  <a:pt x="2888058" y="0"/>
                </a:lnTo>
                <a:lnTo>
                  <a:pt x="2888058" y="829114"/>
                </a:lnTo>
                <a:lnTo>
                  <a:pt x="0" y="82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32841" y="9287810"/>
            <a:ext cx="1410607" cy="606561"/>
          </a:xfrm>
          <a:custGeom>
            <a:avLst/>
            <a:gdLst/>
            <a:ahLst/>
            <a:cxnLst/>
            <a:rect r="r" b="b" t="t" l="l"/>
            <a:pathLst>
              <a:path h="606561" w="1410607">
                <a:moveTo>
                  <a:pt x="0" y="0"/>
                </a:moveTo>
                <a:lnTo>
                  <a:pt x="1410608" y="0"/>
                </a:lnTo>
                <a:lnTo>
                  <a:pt x="1410608" y="606562"/>
                </a:lnTo>
                <a:lnTo>
                  <a:pt x="0" y="606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174852" y="1028700"/>
            <a:ext cx="6763293" cy="686628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8612" y="4107441"/>
            <a:ext cx="8405388" cy="117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sz="8268">
                <a:solidFill>
                  <a:srgbClr val="FFFFFF"/>
                </a:solidFill>
                <a:latin typeface="Cy Grotesk Grand Bold"/>
              </a:rPr>
              <a:t>TRIFORCE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016" y="8876030"/>
            <a:ext cx="426303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1135">
                <a:solidFill>
                  <a:srgbClr val="FF43AE"/>
                </a:solidFill>
                <a:latin typeface="Cy Grotesk Grand"/>
              </a:rPr>
              <a:t>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916" y="8137677"/>
            <a:ext cx="490249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spc="360">
                <a:solidFill>
                  <a:srgbClr val="F6F6F6"/>
                </a:solidFill>
                <a:latin typeface="Cy Grotesk Grand Bold"/>
              </a:rPr>
              <a:t>HACKATHON OMR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0820" y="2145358"/>
            <a:ext cx="11926361" cy="6533190"/>
          </a:xfrm>
          <a:custGeom>
            <a:avLst/>
            <a:gdLst/>
            <a:ahLst/>
            <a:cxnLst/>
            <a:rect r="r" b="b" t="t" l="l"/>
            <a:pathLst>
              <a:path h="6533190" w="11926361">
                <a:moveTo>
                  <a:pt x="0" y="0"/>
                </a:moveTo>
                <a:lnTo>
                  <a:pt x="11926360" y="0"/>
                </a:lnTo>
                <a:lnTo>
                  <a:pt x="11926360" y="6533190"/>
                </a:lnTo>
                <a:lnTo>
                  <a:pt x="0" y="653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96" t="-19282" r="-15729" b="-389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5121" y="3294448"/>
            <a:ext cx="3162578" cy="4235010"/>
          </a:xfrm>
          <a:custGeom>
            <a:avLst/>
            <a:gdLst/>
            <a:ahLst/>
            <a:cxnLst/>
            <a:rect r="r" b="b" t="t" l="l"/>
            <a:pathLst>
              <a:path h="4235010" w="3162578">
                <a:moveTo>
                  <a:pt x="0" y="0"/>
                </a:moveTo>
                <a:lnTo>
                  <a:pt x="3162578" y="0"/>
                </a:lnTo>
                <a:lnTo>
                  <a:pt x="3162578" y="4235010"/>
                </a:lnTo>
                <a:lnTo>
                  <a:pt x="0" y="4235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14" t="-1177" r="-1940" b="-287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99512" y="933450"/>
            <a:ext cx="1128897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LEITURA DO CARTÃO DE RESPOSTA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05113" y="2069866"/>
            <a:ext cx="11877773" cy="6701020"/>
          </a:xfrm>
          <a:custGeom>
            <a:avLst/>
            <a:gdLst/>
            <a:ahLst/>
            <a:cxnLst/>
            <a:rect r="r" b="b" t="t" l="l"/>
            <a:pathLst>
              <a:path h="6701020" w="11877773">
                <a:moveTo>
                  <a:pt x="0" y="0"/>
                </a:moveTo>
                <a:lnTo>
                  <a:pt x="11877774" y="0"/>
                </a:lnTo>
                <a:lnTo>
                  <a:pt x="11877774" y="6701019"/>
                </a:lnTo>
                <a:lnTo>
                  <a:pt x="0" y="6701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09" t="-19375" r="-20373" b="-36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53720" y="923925"/>
            <a:ext cx="878055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LEITURA DO GABARITO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43674" y="3334307"/>
            <a:ext cx="3115626" cy="4172136"/>
          </a:xfrm>
          <a:custGeom>
            <a:avLst/>
            <a:gdLst/>
            <a:ahLst/>
            <a:cxnLst/>
            <a:rect r="r" b="b" t="t" l="l"/>
            <a:pathLst>
              <a:path h="4172136" w="3115626">
                <a:moveTo>
                  <a:pt x="0" y="0"/>
                </a:moveTo>
                <a:lnTo>
                  <a:pt x="3115626" y="0"/>
                </a:lnTo>
                <a:lnTo>
                  <a:pt x="3115626" y="4172137"/>
                </a:lnTo>
                <a:lnTo>
                  <a:pt x="0" y="41721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14" t="-1177" r="-1940" b="-287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36617" y="2817131"/>
            <a:ext cx="6199383" cy="2326369"/>
            <a:chOff x="0" y="0"/>
            <a:chExt cx="8265845" cy="31018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301796" y="145034"/>
              <a:ext cx="1864728" cy="995299"/>
            </a:xfrm>
            <a:custGeom>
              <a:avLst/>
              <a:gdLst/>
              <a:ahLst/>
              <a:cxnLst/>
              <a:rect r="r" b="b" t="t" l="l"/>
              <a:pathLst>
                <a:path h="995299" w="1864728">
                  <a:moveTo>
                    <a:pt x="0" y="0"/>
                  </a:moveTo>
                  <a:lnTo>
                    <a:pt x="1864728" y="0"/>
                  </a:lnTo>
                  <a:lnTo>
                    <a:pt x="1864728" y="995298"/>
                  </a:lnTo>
                  <a:lnTo>
                    <a:pt x="0" y="995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8455641">
              <a:off x="5279223" y="266495"/>
              <a:ext cx="1112572" cy="752377"/>
            </a:xfrm>
            <a:custGeom>
              <a:avLst/>
              <a:gdLst/>
              <a:ahLst/>
              <a:cxnLst/>
              <a:rect r="r" b="b" t="t" l="l"/>
              <a:pathLst>
                <a:path h="752377" w="1112572">
                  <a:moveTo>
                    <a:pt x="0" y="0"/>
                  </a:moveTo>
                  <a:lnTo>
                    <a:pt x="1112572" y="0"/>
                  </a:lnTo>
                  <a:lnTo>
                    <a:pt x="1112572" y="752377"/>
                  </a:lnTo>
                  <a:lnTo>
                    <a:pt x="0" y="752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824376"/>
              <a:ext cx="8265845" cy="1277449"/>
            </a:xfrm>
            <a:custGeom>
              <a:avLst/>
              <a:gdLst/>
              <a:ahLst/>
              <a:cxnLst/>
              <a:rect r="r" b="b" t="t" l="l"/>
              <a:pathLst>
                <a:path h="1277449" w="8265845">
                  <a:moveTo>
                    <a:pt x="0" y="0"/>
                  </a:moveTo>
                  <a:lnTo>
                    <a:pt x="8265845" y="0"/>
                  </a:lnTo>
                  <a:lnTo>
                    <a:pt x="8265845" y="1277449"/>
                  </a:lnTo>
                  <a:lnTo>
                    <a:pt x="0" y="1277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78606" y="2116943"/>
              <a:ext cx="7677924" cy="605313"/>
            </a:xfrm>
            <a:custGeom>
              <a:avLst/>
              <a:gdLst/>
              <a:ahLst/>
              <a:cxnLst/>
              <a:rect r="r" b="b" t="t" l="l"/>
              <a:pathLst>
                <a:path h="605313" w="7677924">
                  <a:moveTo>
                    <a:pt x="0" y="0"/>
                  </a:moveTo>
                  <a:lnTo>
                    <a:pt x="7677923" y="0"/>
                  </a:lnTo>
                  <a:lnTo>
                    <a:pt x="7677923" y="605314"/>
                  </a:lnTo>
                  <a:lnTo>
                    <a:pt x="0" y="60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322879" y="3809313"/>
            <a:ext cx="6295990" cy="1334187"/>
            <a:chOff x="0" y="0"/>
            <a:chExt cx="8394653" cy="17789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4500" y="550256"/>
              <a:ext cx="7950153" cy="1228660"/>
            </a:xfrm>
            <a:custGeom>
              <a:avLst/>
              <a:gdLst/>
              <a:ahLst/>
              <a:cxnLst/>
              <a:rect r="r" b="b" t="t" l="l"/>
              <a:pathLst>
                <a:path h="1228660" w="7950153">
                  <a:moveTo>
                    <a:pt x="0" y="0"/>
                  </a:moveTo>
                  <a:lnTo>
                    <a:pt x="7950153" y="0"/>
                  </a:lnTo>
                  <a:lnTo>
                    <a:pt x="7950153" y="1228660"/>
                  </a:lnTo>
                  <a:lnTo>
                    <a:pt x="0" y="1228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36510" y="844108"/>
              <a:ext cx="6966133" cy="640956"/>
            </a:xfrm>
            <a:custGeom>
              <a:avLst/>
              <a:gdLst/>
              <a:ahLst/>
              <a:cxnLst/>
              <a:rect r="r" b="b" t="t" l="l"/>
              <a:pathLst>
                <a:path h="640956" w="6966133">
                  <a:moveTo>
                    <a:pt x="0" y="0"/>
                  </a:moveTo>
                  <a:lnTo>
                    <a:pt x="6966133" y="0"/>
                  </a:lnTo>
                  <a:lnTo>
                    <a:pt x="6966133" y="640956"/>
                  </a:lnTo>
                  <a:lnTo>
                    <a:pt x="0" y="640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408" t="-24352" r="-6378" b="-46953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3436478" cy="554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8"/>
                </a:lnSpc>
              </a:pPr>
              <a:r>
                <a:rPr lang="en-US" sz="2498">
                  <a:solidFill>
                    <a:srgbClr val="000000"/>
                  </a:solidFill>
                  <a:latin typeface="Open Sans"/>
                </a:rPr>
                <a:t>LOOP 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22401" y="6447613"/>
            <a:ext cx="6043198" cy="933949"/>
            <a:chOff x="0" y="0"/>
            <a:chExt cx="8057597" cy="12452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057597" cy="1245265"/>
            </a:xfrm>
            <a:custGeom>
              <a:avLst/>
              <a:gdLst/>
              <a:ahLst/>
              <a:cxnLst/>
              <a:rect r="r" b="b" t="t" l="l"/>
              <a:pathLst>
                <a:path h="1245265" w="8057597">
                  <a:moveTo>
                    <a:pt x="0" y="0"/>
                  </a:moveTo>
                  <a:lnTo>
                    <a:pt x="8057597" y="0"/>
                  </a:lnTo>
                  <a:lnTo>
                    <a:pt x="8057597" y="1245265"/>
                  </a:lnTo>
                  <a:lnTo>
                    <a:pt x="0" y="124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87199" y="180929"/>
              <a:ext cx="7483200" cy="674816"/>
            </a:xfrm>
            <a:custGeom>
              <a:avLst/>
              <a:gdLst/>
              <a:ahLst/>
              <a:cxnLst/>
              <a:rect r="r" b="b" t="t" l="l"/>
              <a:pathLst>
                <a:path h="674816" w="7483200">
                  <a:moveTo>
                    <a:pt x="0" y="0"/>
                  </a:moveTo>
                  <a:lnTo>
                    <a:pt x="7483200" y="0"/>
                  </a:lnTo>
                  <a:lnTo>
                    <a:pt x="7483200" y="674816"/>
                  </a:lnTo>
                  <a:lnTo>
                    <a:pt x="0" y="67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4922" t="-16770" r="-273982" b="-27254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499512" y="923925"/>
            <a:ext cx="112889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COMPARAÇÃO E PONTUAÇÃO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28964" y="3416410"/>
            <a:ext cx="10430073" cy="5354476"/>
          </a:xfrm>
          <a:custGeom>
            <a:avLst/>
            <a:gdLst/>
            <a:ahLst/>
            <a:cxnLst/>
            <a:rect r="r" b="b" t="t" l="l"/>
            <a:pathLst>
              <a:path h="5354476" w="10430073">
                <a:moveTo>
                  <a:pt x="0" y="0"/>
                </a:moveTo>
                <a:lnTo>
                  <a:pt x="10430072" y="0"/>
                </a:lnTo>
                <a:lnTo>
                  <a:pt x="10430072" y="5354475"/>
                </a:lnTo>
                <a:lnTo>
                  <a:pt x="0" y="5354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14364" y="933450"/>
            <a:ext cx="9059272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 GERENCIAMENTO DE DADOS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355256"/>
            <a:ext cx="4918444" cy="760123"/>
            <a:chOff x="0" y="0"/>
            <a:chExt cx="6557925" cy="10134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57925" cy="1013498"/>
            </a:xfrm>
            <a:custGeom>
              <a:avLst/>
              <a:gdLst/>
              <a:ahLst/>
              <a:cxnLst/>
              <a:rect r="r" b="b" t="t" l="l"/>
              <a:pathLst>
                <a:path h="1013498" w="6557925">
                  <a:moveTo>
                    <a:pt x="0" y="0"/>
                  </a:moveTo>
                  <a:lnTo>
                    <a:pt x="6557925" y="0"/>
                  </a:lnTo>
                  <a:lnTo>
                    <a:pt x="6557925" y="1013498"/>
                  </a:lnTo>
                  <a:lnTo>
                    <a:pt x="0" y="1013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09182" y="136677"/>
              <a:ext cx="4939561" cy="740144"/>
            </a:xfrm>
            <a:custGeom>
              <a:avLst/>
              <a:gdLst/>
              <a:ahLst/>
              <a:cxnLst/>
              <a:rect r="r" b="b" t="t" l="l"/>
              <a:pathLst>
                <a:path h="740144" w="4939561">
                  <a:moveTo>
                    <a:pt x="0" y="0"/>
                  </a:moveTo>
                  <a:lnTo>
                    <a:pt x="4939561" y="0"/>
                  </a:lnTo>
                  <a:lnTo>
                    <a:pt x="4939561" y="740144"/>
                  </a:lnTo>
                  <a:lnTo>
                    <a:pt x="0" y="740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3273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-7463909">
            <a:off x="2346459" y="3432413"/>
            <a:ext cx="1075361" cy="727213"/>
          </a:xfrm>
          <a:custGeom>
            <a:avLst/>
            <a:gdLst/>
            <a:ahLst/>
            <a:cxnLst/>
            <a:rect r="r" b="b" t="t" l="l"/>
            <a:pathLst>
              <a:path h="727213" w="1075361">
                <a:moveTo>
                  <a:pt x="0" y="727213"/>
                </a:moveTo>
                <a:lnTo>
                  <a:pt x="1075361" y="727213"/>
                </a:lnTo>
                <a:lnTo>
                  <a:pt x="1075361" y="0"/>
                </a:lnTo>
                <a:lnTo>
                  <a:pt x="0" y="0"/>
                </a:lnTo>
                <a:lnTo>
                  <a:pt x="0" y="72721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5888" y="923925"/>
            <a:ext cx="11216224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AVALIAÇÕES INDIVIDUAIS 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01201" y="5528710"/>
            <a:ext cx="1704355" cy="4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>
                <a:solidFill>
                  <a:srgbClr val="000000"/>
                </a:solidFill>
                <a:latin typeface="Open Sans"/>
              </a:rPr>
              <a:t>Aluno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19565" y="3379658"/>
            <a:ext cx="1839735" cy="4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2824">
                <a:solidFill>
                  <a:srgbClr val="000000"/>
                </a:solidFill>
                <a:latin typeface="Open Sans"/>
              </a:rPr>
              <a:t>Relatório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94913" y="2337343"/>
            <a:ext cx="12806288" cy="5612314"/>
            <a:chOff x="0" y="0"/>
            <a:chExt cx="17075051" cy="74830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00886" y="0"/>
              <a:ext cx="14576426" cy="7483085"/>
            </a:xfrm>
            <a:custGeom>
              <a:avLst/>
              <a:gdLst/>
              <a:ahLst/>
              <a:cxnLst/>
              <a:rect r="r" b="b" t="t" l="l"/>
              <a:pathLst>
                <a:path h="7483085" w="14576426">
                  <a:moveTo>
                    <a:pt x="0" y="0"/>
                  </a:moveTo>
                  <a:lnTo>
                    <a:pt x="14576425" y="0"/>
                  </a:lnTo>
                  <a:lnTo>
                    <a:pt x="14576425" y="7483085"/>
                  </a:lnTo>
                  <a:lnTo>
                    <a:pt x="0" y="7483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true" rot="0">
              <a:off x="686968" y="3422953"/>
              <a:ext cx="13889458" cy="537072"/>
            </a:xfrm>
            <a:custGeom>
              <a:avLst/>
              <a:gdLst/>
              <a:ahLst/>
              <a:cxnLst/>
              <a:rect r="r" b="b" t="t" l="l"/>
              <a:pathLst>
                <a:path h="537072" w="13889458">
                  <a:moveTo>
                    <a:pt x="13889458" y="537073"/>
                  </a:moveTo>
                  <a:lnTo>
                    <a:pt x="0" y="537073"/>
                  </a:lnTo>
                  <a:lnTo>
                    <a:pt x="0" y="0"/>
                  </a:lnTo>
                  <a:lnTo>
                    <a:pt x="13889458" y="0"/>
                  </a:lnTo>
                  <a:lnTo>
                    <a:pt x="13889458" y="537073"/>
                  </a:lnTo>
                  <a:close/>
                </a:path>
              </a:pathLst>
            </a:custGeom>
            <a:blipFill>
              <a:blip r:embed="rId6"/>
              <a:stretch>
                <a:fillRect l="-4945" t="-2867" r="-20608" b="-221468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86968" y="3960026"/>
              <a:ext cx="14576426" cy="1108164"/>
            </a:xfrm>
            <a:custGeom>
              <a:avLst/>
              <a:gdLst/>
              <a:ahLst/>
              <a:cxnLst/>
              <a:rect r="r" b="b" t="t" l="l"/>
              <a:pathLst>
                <a:path h="1108164" w="14576426">
                  <a:moveTo>
                    <a:pt x="0" y="0"/>
                  </a:moveTo>
                  <a:lnTo>
                    <a:pt x="14576426" y="0"/>
                  </a:lnTo>
                  <a:lnTo>
                    <a:pt x="14576426" y="1108164"/>
                  </a:lnTo>
                  <a:lnTo>
                    <a:pt x="0" y="1108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0601" r="-19636" b="-8426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true" rot="0">
              <a:off x="686968" y="3691490"/>
              <a:ext cx="13889458" cy="1376700"/>
            </a:xfrm>
            <a:custGeom>
              <a:avLst/>
              <a:gdLst/>
              <a:ahLst/>
              <a:cxnLst/>
              <a:rect r="r" b="b" t="t" l="l"/>
              <a:pathLst>
                <a:path h="1376700" w="13889458">
                  <a:moveTo>
                    <a:pt x="13889458" y="1376700"/>
                  </a:moveTo>
                  <a:lnTo>
                    <a:pt x="0" y="1376700"/>
                  </a:lnTo>
                  <a:lnTo>
                    <a:pt x="0" y="0"/>
                  </a:lnTo>
                  <a:lnTo>
                    <a:pt x="13889458" y="0"/>
                  </a:lnTo>
                  <a:lnTo>
                    <a:pt x="13889458" y="1376700"/>
                  </a:lnTo>
                  <a:close/>
                </a:path>
              </a:pathLst>
            </a:custGeom>
            <a:blipFill>
              <a:blip r:embed="rId6"/>
              <a:stretch>
                <a:fillRect l="-4945" t="-1118" r="-20608" b="-80299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0" y="3960026"/>
              <a:ext cx="14576426" cy="1108164"/>
            </a:xfrm>
            <a:custGeom>
              <a:avLst/>
              <a:gdLst/>
              <a:ahLst/>
              <a:cxnLst/>
              <a:rect r="r" b="b" t="t" l="l"/>
              <a:pathLst>
                <a:path h="1108164" w="14576426">
                  <a:moveTo>
                    <a:pt x="14576426" y="0"/>
                  </a:moveTo>
                  <a:lnTo>
                    <a:pt x="0" y="0"/>
                  </a:lnTo>
                  <a:lnTo>
                    <a:pt x="0" y="1108164"/>
                  </a:lnTo>
                  <a:lnTo>
                    <a:pt x="14576426" y="1108164"/>
                  </a:lnTo>
                  <a:lnTo>
                    <a:pt x="14576426" y="0"/>
                  </a:lnTo>
                  <a:close/>
                </a:path>
              </a:pathLst>
            </a:custGeom>
            <a:blipFill>
              <a:blip r:embed="rId6"/>
              <a:stretch>
                <a:fillRect l="0" t="-180601" r="-19636" b="-842602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889098" y="1265417"/>
              <a:ext cx="3304007" cy="867302"/>
            </a:xfrm>
            <a:custGeom>
              <a:avLst/>
              <a:gdLst/>
              <a:ahLst/>
              <a:cxnLst/>
              <a:rect r="r" b="b" t="t" l="l"/>
              <a:pathLst>
                <a:path h="867302" w="3304007">
                  <a:moveTo>
                    <a:pt x="0" y="0"/>
                  </a:moveTo>
                  <a:lnTo>
                    <a:pt x="3304007" y="0"/>
                  </a:lnTo>
                  <a:lnTo>
                    <a:pt x="3304007" y="867302"/>
                  </a:lnTo>
                  <a:lnTo>
                    <a:pt x="0" y="867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193105" y="1265417"/>
              <a:ext cx="3304007" cy="867302"/>
            </a:xfrm>
            <a:custGeom>
              <a:avLst/>
              <a:gdLst/>
              <a:ahLst/>
              <a:cxnLst/>
              <a:rect r="r" b="b" t="t" l="l"/>
              <a:pathLst>
                <a:path h="867302" w="3304007">
                  <a:moveTo>
                    <a:pt x="0" y="0"/>
                  </a:moveTo>
                  <a:lnTo>
                    <a:pt x="3304007" y="0"/>
                  </a:lnTo>
                  <a:lnTo>
                    <a:pt x="3304007" y="867302"/>
                  </a:lnTo>
                  <a:lnTo>
                    <a:pt x="0" y="867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489520" y="1380170"/>
              <a:ext cx="1585531" cy="692837"/>
            </a:xfrm>
            <a:custGeom>
              <a:avLst/>
              <a:gdLst/>
              <a:ahLst/>
              <a:cxnLst/>
              <a:rect r="r" b="b" t="t" l="l"/>
              <a:pathLst>
                <a:path h="692837" w="1585531">
                  <a:moveTo>
                    <a:pt x="0" y="0"/>
                  </a:moveTo>
                  <a:lnTo>
                    <a:pt x="1585531" y="0"/>
                  </a:lnTo>
                  <a:lnTo>
                    <a:pt x="1585531" y="692837"/>
                  </a:lnTo>
                  <a:lnTo>
                    <a:pt x="0" y="692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489520" y="4245572"/>
              <a:ext cx="1585531" cy="692837"/>
            </a:xfrm>
            <a:custGeom>
              <a:avLst/>
              <a:gdLst/>
              <a:ahLst/>
              <a:cxnLst/>
              <a:rect r="r" b="b" t="t" l="l"/>
              <a:pathLst>
                <a:path h="692837" w="1585531">
                  <a:moveTo>
                    <a:pt x="0" y="0"/>
                  </a:moveTo>
                  <a:lnTo>
                    <a:pt x="1585531" y="0"/>
                  </a:lnTo>
                  <a:lnTo>
                    <a:pt x="1585531" y="692837"/>
                  </a:lnTo>
                  <a:lnTo>
                    <a:pt x="0" y="6928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585091" y="1265417"/>
              <a:ext cx="3304007" cy="867302"/>
            </a:xfrm>
            <a:custGeom>
              <a:avLst/>
              <a:gdLst/>
              <a:ahLst/>
              <a:cxnLst/>
              <a:rect r="r" b="b" t="t" l="l"/>
              <a:pathLst>
                <a:path h="867302" w="3304007">
                  <a:moveTo>
                    <a:pt x="0" y="0"/>
                  </a:moveTo>
                  <a:lnTo>
                    <a:pt x="3304007" y="0"/>
                  </a:lnTo>
                  <a:lnTo>
                    <a:pt x="3304007" y="867302"/>
                  </a:lnTo>
                  <a:lnTo>
                    <a:pt x="0" y="867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1885" y="2035995"/>
            <a:ext cx="13749389" cy="6530960"/>
          </a:xfrm>
          <a:custGeom>
            <a:avLst/>
            <a:gdLst/>
            <a:ahLst/>
            <a:cxnLst/>
            <a:rect r="r" b="b" t="t" l="l"/>
            <a:pathLst>
              <a:path h="6530960" w="13749389">
                <a:moveTo>
                  <a:pt x="0" y="0"/>
                </a:moveTo>
                <a:lnTo>
                  <a:pt x="13749389" y="0"/>
                </a:lnTo>
                <a:lnTo>
                  <a:pt x="13749389" y="6530960"/>
                </a:lnTo>
                <a:lnTo>
                  <a:pt x="0" y="6530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WEB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63014" y="1888586"/>
            <a:ext cx="13809621" cy="6643179"/>
          </a:xfrm>
          <a:custGeom>
            <a:avLst/>
            <a:gdLst/>
            <a:ahLst/>
            <a:cxnLst/>
            <a:rect r="r" b="b" t="t" l="l"/>
            <a:pathLst>
              <a:path h="6643179" w="13809621">
                <a:moveTo>
                  <a:pt x="0" y="0"/>
                </a:moveTo>
                <a:lnTo>
                  <a:pt x="13809622" y="0"/>
                </a:lnTo>
                <a:lnTo>
                  <a:pt x="13809622" y="6643178"/>
                </a:lnTo>
                <a:lnTo>
                  <a:pt x="0" y="6643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WEB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45416" y="1956690"/>
            <a:ext cx="13797168" cy="6785620"/>
          </a:xfrm>
          <a:custGeom>
            <a:avLst/>
            <a:gdLst/>
            <a:ahLst/>
            <a:cxnLst/>
            <a:rect r="r" b="b" t="t" l="l"/>
            <a:pathLst>
              <a:path h="6785620" w="13797168">
                <a:moveTo>
                  <a:pt x="0" y="0"/>
                </a:moveTo>
                <a:lnTo>
                  <a:pt x="13797168" y="0"/>
                </a:lnTo>
                <a:lnTo>
                  <a:pt x="13797168" y="6785620"/>
                </a:lnTo>
                <a:lnTo>
                  <a:pt x="0" y="6785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WEB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0516" y="1901825"/>
            <a:ext cx="13526968" cy="6735942"/>
          </a:xfrm>
          <a:custGeom>
            <a:avLst/>
            <a:gdLst/>
            <a:ahLst/>
            <a:cxnLst/>
            <a:rect r="r" b="b" t="t" l="l"/>
            <a:pathLst>
              <a:path h="6735942" w="13526968">
                <a:moveTo>
                  <a:pt x="0" y="0"/>
                </a:moveTo>
                <a:lnTo>
                  <a:pt x="13526968" y="0"/>
                </a:lnTo>
                <a:lnTo>
                  <a:pt x="13526968" y="6735942"/>
                </a:lnTo>
                <a:lnTo>
                  <a:pt x="0" y="6735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WEB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838918" y="1825625"/>
            <a:ext cx="10610163" cy="6983361"/>
            <a:chOff x="0" y="0"/>
            <a:chExt cx="14146884" cy="93111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827877" y="3746"/>
              <a:ext cx="4399863" cy="9307402"/>
            </a:xfrm>
            <a:custGeom>
              <a:avLst/>
              <a:gdLst/>
              <a:ahLst/>
              <a:cxnLst/>
              <a:rect r="r" b="b" t="t" l="l"/>
              <a:pathLst>
                <a:path h="9307402" w="4399863">
                  <a:moveTo>
                    <a:pt x="0" y="0"/>
                  </a:moveTo>
                  <a:lnTo>
                    <a:pt x="4399863" y="0"/>
                  </a:lnTo>
                  <a:lnTo>
                    <a:pt x="4399863" y="9307401"/>
                  </a:lnTo>
                  <a:lnTo>
                    <a:pt x="0" y="9307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92759" cy="9311147"/>
            </a:xfrm>
            <a:custGeom>
              <a:avLst/>
              <a:gdLst/>
              <a:ahLst/>
              <a:cxnLst/>
              <a:rect r="r" b="b" t="t" l="l"/>
              <a:pathLst>
                <a:path h="9311147" w="4392759">
                  <a:moveTo>
                    <a:pt x="0" y="0"/>
                  </a:moveTo>
                  <a:lnTo>
                    <a:pt x="4392759" y="0"/>
                  </a:lnTo>
                  <a:lnTo>
                    <a:pt x="4392759" y="9311147"/>
                  </a:lnTo>
                  <a:lnTo>
                    <a:pt x="0" y="931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60263" y="0"/>
              <a:ext cx="4486621" cy="9311147"/>
            </a:xfrm>
            <a:custGeom>
              <a:avLst/>
              <a:gdLst/>
              <a:ahLst/>
              <a:cxnLst/>
              <a:rect r="r" b="b" t="t" l="l"/>
              <a:pathLst>
                <a:path h="9311147" w="4486621">
                  <a:moveTo>
                    <a:pt x="0" y="0"/>
                  </a:moveTo>
                  <a:lnTo>
                    <a:pt x="4486621" y="0"/>
                  </a:lnTo>
                  <a:lnTo>
                    <a:pt x="4486621" y="9311147"/>
                  </a:lnTo>
                  <a:lnTo>
                    <a:pt x="0" y="9311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MOBILE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53720" y="923925"/>
            <a:ext cx="8780559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Open Sans Bold"/>
              </a:rPr>
              <a:t>INTEGRANTES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85225" y="2890362"/>
            <a:ext cx="5058775" cy="5989220"/>
            <a:chOff x="0" y="0"/>
            <a:chExt cx="6745034" cy="7985626"/>
          </a:xfrm>
        </p:grpSpPr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693463" y="0"/>
              <a:ext cx="5358107" cy="5358107"/>
              <a:chOff x="0" y="0"/>
              <a:chExt cx="8909050" cy="89090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0479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28850" r="223" b="-48925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004791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5676343"/>
              <a:ext cx="6745034" cy="230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BIANCA PANACHO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SÃO PAULO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20 ANOS</a:t>
              </a:r>
            </a:p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98896" y="2890362"/>
            <a:ext cx="5058775" cy="5989220"/>
            <a:chOff x="0" y="0"/>
            <a:chExt cx="6745034" cy="7985626"/>
          </a:xfrm>
        </p:grpSpPr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693463" y="0"/>
              <a:ext cx="5358107" cy="5358107"/>
              <a:chOff x="0" y="0"/>
              <a:chExt cx="8909050" cy="89090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-210012" y="2402"/>
                <a:ext cx="9329074" cy="8904246"/>
              </a:xfrm>
              <a:custGeom>
                <a:avLst/>
                <a:gdLst/>
                <a:ahLst/>
                <a:cxnLst/>
                <a:rect r="r" b="b" t="t" l="l"/>
                <a:pathLst>
                  <a:path h="8904246" w="9329074">
                    <a:moveTo>
                      <a:pt x="4664537" y="7123"/>
                    </a:moveTo>
                    <a:cubicBezTo>
                      <a:pt x="3071756" y="0"/>
                      <a:pt x="1596908" y="845651"/>
                      <a:pt x="798454" y="2223865"/>
                    </a:cubicBezTo>
                    <a:cubicBezTo>
                      <a:pt x="0" y="3602079"/>
                      <a:pt x="0" y="5302167"/>
                      <a:pt x="798454" y="6680382"/>
                    </a:cubicBezTo>
                    <a:cubicBezTo>
                      <a:pt x="1596908" y="8058595"/>
                      <a:pt x="3071756" y="8904246"/>
                      <a:pt x="4664537" y="8897123"/>
                    </a:cubicBezTo>
                    <a:cubicBezTo>
                      <a:pt x="6257318" y="8904246"/>
                      <a:pt x="7732166" y="8058595"/>
                      <a:pt x="8530620" y="6680382"/>
                    </a:cubicBezTo>
                    <a:cubicBezTo>
                      <a:pt x="9329074" y="5302167"/>
                      <a:pt x="9329074" y="3602079"/>
                      <a:pt x="8530620" y="2223865"/>
                    </a:cubicBezTo>
                    <a:cubicBezTo>
                      <a:pt x="7732166" y="845651"/>
                      <a:pt x="6257318" y="0"/>
                      <a:pt x="4664537" y="7123"/>
                    </a:cubicBezTo>
                    <a:close/>
                  </a:path>
                </a:pathLst>
              </a:custGeom>
              <a:solidFill>
                <a:srgbClr val="004791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63863" y="263805"/>
                <a:ext cx="8781323" cy="8381440"/>
              </a:xfrm>
              <a:custGeom>
                <a:avLst/>
                <a:gdLst/>
                <a:ahLst/>
                <a:cxnLst/>
                <a:rect r="r" b="b" t="t" l="l"/>
                <a:pathLst>
                  <a:path h="8381440" w="8781323">
                    <a:moveTo>
                      <a:pt x="4390662" y="6705"/>
                    </a:moveTo>
                    <a:cubicBezTo>
                      <a:pt x="2891400" y="0"/>
                      <a:pt x="1503147" y="795999"/>
                      <a:pt x="751573" y="2093292"/>
                    </a:cubicBezTo>
                    <a:cubicBezTo>
                      <a:pt x="0" y="3390586"/>
                      <a:pt x="0" y="4990854"/>
                      <a:pt x="751573" y="6288148"/>
                    </a:cubicBezTo>
                    <a:cubicBezTo>
                      <a:pt x="1503147" y="7585441"/>
                      <a:pt x="2891400" y="8381440"/>
                      <a:pt x="4390662" y="8374735"/>
                    </a:cubicBezTo>
                    <a:cubicBezTo>
                      <a:pt x="5889924" y="8381440"/>
                      <a:pt x="7278177" y="7585441"/>
                      <a:pt x="8029751" y="6288148"/>
                    </a:cubicBezTo>
                    <a:cubicBezTo>
                      <a:pt x="8781323" y="4990854"/>
                      <a:pt x="8781323" y="3390586"/>
                      <a:pt x="8029751" y="2093292"/>
                    </a:cubicBezTo>
                    <a:cubicBezTo>
                      <a:pt x="7278177" y="795999"/>
                      <a:pt x="5889924" y="0"/>
                      <a:pt x="4390662" y="670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-40068" r="223" b="-37707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909050" cy="8909050"/>
              </a:xfrm>
              <a:custGeom>
                <a:avLst/>
                <a:gdLst/>
                <a:ahLst/>
                <a:cxnLst/>
                <a:rect r="r" b="b" t="t" l="l"/>
                <a:pathLst>
                  <a:path h="8909050" w="8909050">
                    <a:moveTo>
                      <a:pt x="4454525" y="8909050"/>
                    </a:moveTo>
                    <a:cubicBezTo>
                      <a:pt x="3264662" y="8909050"/>
                      <a:pt x="2146046" y="8445500"/>
                      <a:pt x="1304544" y="7603744"/>
                    </a:cubicBezTo>
                    <a:cubicBezTo>
                      <a:pt x="895477" y="7194550"/>
                      <a:pt x="574294" y="6718173"/>
                      <a:pt x="350012" y="6187694"/>
                    </a:cubicBezTo>
                    <a:cubicBezTo>
                      <a:pt x="117729" y="5638673"/>
                      <a:pt x="0" y="5055489"/>
                      <a:pt x="0" y="4454525"/>
                    </a:cubicBezTo>
                    <a:cubicBezTo>
                      <a:pt x="0" y="3854704"/>
                      <a:pt x="117475" y="3272282"/>
                      <a:pt x="349377" y="2723642"/>
                    </a:cubicBezTo>
                    <a:cubicBezTo>
                      <a:pt x="573405" y="2193163"/>
                      <a:pt x="894207" y="1716786"/>
                      <a:pt x="1302766" y="1307338"/>
                    </a:cubicBezTo>
                    <a:cubicBezTo>
                      <a:pt x="2144141" y="464312"/>
                      <a:pt x="3263519" y="0"/>
                      <a:pt x="4454525" y="0"/>
                    </a:cubicBezTo>
                    <a:cubicBezTo>
                      <a:pt x="5055362" y="0"/>
                      <a:pt x="5638419" y="117729"/>
                      <a:pt x="6187440" y="350012"/>
                    </a:cubicBezTo>
                    <a:cubicBezTo>
                      <a:pt x="6717792" y="574294"/>
                      <a:pt x="7194296" y="895477"/>
                      <a:pt x="7603490" y="1304544"/>
                    </a:cubicBezTo>
                    <a:cubicBezTo>
                      <a:pt x="8445373" y="2146046"/>
                      <a:pt x="8909050" y="3264789"/>
                      <a:pt x="8909050" y="4454652"/>
                    </a:cubicBezTo>
                    <a:cubicBezTo>
                      <a:pt x="8909050" y="5644769"/>
                      <a:pt x="8445246" y="6763766"/>
                      <a:pt x="7602982" y="7605268"/>
                    </a:cubicBezTo>
                    <a:cubicBezTo>
                      <a:pt x="7193789" y="8014208"/>
                      <a:pt x="6717285" y="8335138"/>
                      <a:pt x="6186932" y="8559419"/>
                    </a:cubicBezTo>
                    <a:cubicBezTo>
                      <a:pt x="5637911" y="8791321"/>
                      <a:pt x="5055108" y="8909050"/>
                      <a:pt x="4454525" y="8909050"/>
                    </a:cubicBezTo>
                    <a:close/>
                    <a:moveTo>
                      <a:pt x="4454525" y="19050"/>
                    </a:moveTo>
                    <a:cubicBezTo>
                      <a:pt x="3268599" y="19050"/>
                      <a:pt x="2154047" y="481330"/>
                      <a:pt x="1316228" y="1320800"/>
                    </a:cubicBezTo>
                    <a:cubicBezTo>
                      <a:pt x="909447" y="1728343"/>
                      <a:pt x="590042" y="2202815"/>
                      <a:pt x="366903" y="2731008"/>
                    </a:cubicBezTo>
                    <a:cubicBezTo>
                      <a:pt x="136017" y="3277362"/>
                      <a:pt x="19050" y="3857244"/>
                      <a:pt x="19050" y="4454525"/>
                    </a:cubicBezTo>
                    <a:cubicBezTo>
                      <a:pt x="19050" y="5052949"/>
                      <a:pt x="136271" y="5633593"/>
                      <a:pt x="367538" y="6180328"/>
                    </a:cubicBezTo>
                    <a:cubicBezTo>
                      <a:pt x="590931" y="6708522"/>
                      <a:pt x="910717" y="7182866"/>
                      <a:pt x="1318006" y="7590282"/>
                    </a:cubicBezTo>
                    <a:cubicBezTo>
                      <a:pt x="2155825" y="8428355"/>
                      <a:pt x="3269742" y="8890000"/>
                      <a:pt x="4454525" y="8890000"/>
                    </a:cubicBezTo>
                    <a:cubicBezTo>
                      <a:pt x="5052568" y="8890000"/>
                      <a:pt x="5632958" y="8772779"/>
                      <a:pt x="6179439" y="8541766"/>
                    </a:cubicBezTo>
                    <a:cubicBezTo>
                      <a:pt x="6707632" y="8318500"/>
                      <a:pt x="7181977" y="7998841"/>
                      <a:pt x="7589520" y="7591679"/>
                    </a:cubicBezTo>
                    <a:cubicBezTo>
                      <a:pt x="8428101" y="6753733"/>
                      <a:pt x="8890000" y="5639562"/>
                      <a:pt x="8890000" y="4454525"/>
                    </a:cubicBezTo>
                    <a:cubicBezTo>
                      <a:pt x="8890000" y="3269742"/>
                      <a:pt x="8428355" y="2155825"/>
                      <a:pt x="7590028" y="1317879"/>
                    </a:cubicBezTo>
                    <a:cubicBezTo>
                      <a:pt x="7182612" y="910590"/>
                      <a:pt x="6708140" y="590931"/>
                      <a:pt x="6180074" y="367538"/>
                    </a:cubicBezTo>
                    <a:cubicBezTo>
                      <a:pt x="5633339" y="136271"/>
                      <a:pt x="5052822" y="19050"/>
                      <a:pt x="4454525" y="19050"/>
                    </a:cubicBezTo>
                    <a:close/>
                    <a:moveTo>
                      <a:pt x="4454525" y="8648065"/>
                    </a:moveTo>
                    <a:cubicBezTo>
                      <a:pt x="3334385" y="8648065"/>
                      <a:pt x="2281301" y="8211693"/>
                      <a:pt x="1489075" y="7419213"/>
                    </a:cubicBezTo>
                    <a:cubicBezTo>
                      <a:pt x="697103" y="6626987"/>
                      <a:pt x="260985" y="5574157"/>
                      <a:pt x="260985" y="4454525"/>
                    </a:cubicBezTo>
                    <a:cubicBezTo>
                      <a:pt x="260985" y="3889756"/>
                      <a:pt x="371602" y="3341497"/>
                      <a:pt x="589788" y="2824988"/>
                    </a:cubicBezTo>
                    <a:cubicBezTo>
                      <a:pt x="800735" y="2325624"/>
                      <a:pt x="1102741" y="1877060"/>
                      <a:pt x="1487297" y="1491742"/>
                    </a:cubicBezTo>
                    <a:cubicBezTo>
                      <a:pt x="2279396" y="698119"/>
                      <a:pt x="3333242" y="260985"/>
                      <a:pt x="4454398" y="260985"/>
                    </a:cubicBezTo>
                    <a:cubicBezTo>
                      <a:pt x="5573776" y="260985"/>
                      <a:pt x="6626606" y="697103"/>
                      <a:pt x="7418832" y="1488948"/>
                    </a:cubicBezTo>
                    <a:cubicBezTo>
                      <a:pt x="8211438" y="2281174"/>
                      <a:pt x="8647937" y="3334385"/>
                      <a:pt x="8647937" y="4454398"/>
                    </a:cubicBezTo>
                    <a:cubicBezTo>
                      <a:pt x="8647937" y="5574792"/>
                      <a:pt x="8211311" y="6628130"/>
                      <a:pt x="7418450" y="7420356"/>
                    </a:cubicBezTo>
                    <a:cubicBezTo>
                      <a:pt x="6626225" y="8212074"/>
                      <a:pt x="5573522" y="8648065"/>
                      <a:pt x="4454525" y="8648065"/>
                    </a:cubicBezTo>
                    <a:close/>
                    <a:moveTo>
                      <a:pt x="4454525" y="280035"/>
                    </a:moveTo>
                    <a:cubicBezTo>
                      <a:pt x="3338449" y="280035"/>
                      <a:pt x="2289429" y="715137"/>
                      <a:pt x="1500886" y="1505204"/>
                    </a:cubicBezTo>
                    <a:cubicBezTo>
                      <a:pt x="713613" y="2294001"/>
                      <a:pt x="280035" y="3341370"/>
                      <a:pt x="280035" y="4454525"/>
                    </a:cubicBezTo>
                    <a:cubicBezTo>
                      <a:pt x="280035" y="5569077"/>
                      <a:pt x="714248" y="6617081"/>
                      <a:pt x="1502537" y="7405751"/>
                    </a:cubicBezTo>
                    <a:cubicBezTo>
                      <a:pt x="2291080" y="8194548"/>
                      <a:pt x="3339465" y="8629015"/>
                      <a:pt x="4454525" y="8629015"/>
                    </a:cubicBezTo>
                    <a:cubicBezTo>
                      <a:pt x="5568442" y="8629015"/>
                      <a:pt x="6616319" y="8195056"/>
                      <a:pt x="7405116" y="7407021"/>
                    </a:cubicBezTo>
                    <a:cubicBezTo>
                      <a:pt x="8194422" y="6618477"/>
                      <a:pt x="8629015" y="5569839"/>
                      <a:pt x="8629015" y="4454525"/>
                    </a:cubicBezTo>
                    <a:cubicBezTo>
                      <a:pt x="8629015" y="3339465"/>
                      <a:pt x="8194548" y="2291080"/>
                      <a:pt x="7405497" y="1502537"/>
                    </a:cubicBezTo>
                    <a:cubicBezTo>
                      <a:pt x="6616827" y="714121"/>
                      <a:pt x="5568823" y="280035"/>
                      <a:pt x="4454525" y="280035"/>
                    </a:cubicBezTo>
                    <a:close/>
                  </a:path>
                </a:pathLst>
              </a:custGeom>
              <a:solidFill>
                <a:srgbClr val="004791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5676343"/>
              <a:ext cx="6745034" cy="2309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PEDRO CAMPOS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BELO HORIZONTE</a:t>
              </a:r>
            </a:p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ns Bold"/>
                </a:rPr>
                <a:t>20 ANOS</a:t>
              </a:r>
            </a:p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24870" y="1944905"/>
            <a:ext cx="13438260" cy="6825980"/>
            <a:chOff x="0" y="0"/>
            <a:chExt cx="17917680" cy="91013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9662"/>
              <a:ext cx="4222826" cy="9025611"/>
            </a:xfrm>
            <a:custGeom>
              <a:avLst/>
              <a:gdLst/>
              <a:ahLst/>
              <a:cxnLst/>
              <a:rect r="r" b="b" t="t" l="l"/>
              <a:pathLst>
                <a:path h="9025611" w="4222826">
                  <a:moveTo>
                    <a:pt x="0" y="0"/>
                  </a:moveTo>
                  <a:lnTo>
                    <a:pt x="4222826" y="0"/>
                  </a:lnTo>
                  <a:lnTo>
                    <a:pt x="4222826" y="9025611"/>
                  </a:lnTo>
                  <a:lnTo>
                    <a:pt x="0" y="90256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41749" y="39662"/>
              <a:ext cx="4120551" cy="9061645"/>
            </a:xfrm>
            <a:custGeom>
              <a:avLst/>
              <a:gdLst/>
              <a:ahLst/>
              <a:cxnLst/>
              <a:rect r="r" b="b" t="t" l="l"/>
              <a:pathLst>
                <a:path h="9061645" w="4120551">
                  <a:moveTo>
                    <a:pt x="0" y="0"/>
                  </a:moveTo>
                  <a:lnTo>
                    <a:pt x="4120551" y="0"/>
                  </a:lnTo>
                  <a:lnTo>
                    <a:pt x="4120551" y="9061645"/>
                  </a:lnTo>
                  <a:lnTo>
                    <a:pt x="0" y="9061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181222" y="0"/>
              <a:ext cx="4177213" cy="9011106"/>
            </a:xfrm>
            <a:custGeom>
              <a:avLst/>
              <a:gdLst/>
              <a:ahLst/>
              <a:cxnLst/>
              <a:rect r="r" b="b" t="t" l="l"/>
              <a:pathLst>
                <a:path h="9011106" w="4177213">
                  <a:moveTo>
                    <a:pt x="0" y="0"/>
                  </a:moveTo>
                  <a:lnTo>
                    <a:pt x="4177214" y="0"/>
                  </a:lnTo>
                  <a:lnTo>
                    <a:pt x="4177214" y="9011106"/>
                  </a:lnTo>
                  <a:lnTo>
                    <a:pt x="0" y="9011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71368" y="39662"/>
              <a:ext cx="4146312" cy="8971444"/>
            </a:xfrm>
            <a:custGeom>
              <a:avLst/>
              <a:gdLst/>
              <a:ahLst/>
              <a:cxnLst/>
              <a:rect r="r" b="b" t="t" l="l"/>
              <a:pathLst>
                <a:path h="8971444" w="4146312">
                  <a:moveTo>
                    <a:pt x="0" y="0"/>
                  </a:moveTo>
                  <a:lnTo>
                    <a:pt x="4146312" y="0"/>
                  </a:lnTo>
                  <a:lnTo>
                    <a:pt x="4146312" y="8971444"/>
                  </a:lnTo>
                  <a:lnTo>
                    <a:pt x="0" y="8971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535888" y="923925"/>
            <a:ext cx="1121622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INTERFACE MOBILE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3660" y="3086100"/>
            <a:ext cx="4140679" cy="4114800"/>
          </a:xfrm>
          <a:custGeom>
            <a:avLst/>
            <a:gdLst/>
            <a:ahLst/>
            <a:cxnLst/>
            <a:rect r="r" b="b" t="t" l="l"/>
            <a:pathLst>
              <a:path h="4114800" w="4140679">
                <a:moveTo>
                  <a:pt x="0" y="0"/>
                </a:moveTo>
                <a:lnTo>
                  <a:pt x="4140680" y="0"/>
                </a:lnTo>
                <a:lnTo>
                  <a:pt x="4140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99512" y="923925"/>
            <a:ext cx="11288975" cy="880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>
                <a:solidFill>
                  <a:srgbClr val="000000"/>
                </a:solidFill>
                <a:latin typeface="Open Sans Bold"/>
              </a:rPr>
              <a:t>EXIBIÇÃO EM TEMPO REAL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697" y="-85725"/>
            <a:ext cx="1968458" cy="1936188"/>
          </a:xfrm>
          <a:custGeom>
            <a:avLst/>
            <a:gdLst/>
            <a:ahLst/>
            <a:cxnLst/>
            <a:rect r="r" b="b" t="t" l="l"/>
            <a:pathLst>
              <a:path h="1936188" w="1968458">
                <a:moveTo>
                  <a:pt x="0" y="0"/>
                </a:moveTo>
                <a:lnTo>
                  <a:pt x="1968457" y="0"/>
                </a:lnTo>
                <a:lnTo>
                  <a:pt x="1968457" y="1936188"/>
                </a:lnTo>
                <a:lnTo>
                  <a:pt x="0" y="1936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627" t="-44445" r="-119132" b="-544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85798" y="3887497"/>
            <a:ext cx="12276073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Cy Grotesk Grand Semi-Bold"/>
              </a:rPr>
              <a:t>OBRIGADO!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46278" y="8763118"/>
            <a:ext cx="2141871" cy="921004"/>
          </a:xfrm>
          <a:custGeom>
            <a:avLst/>
            <a:gdLst/>
            <a:ahLst/>
            <a:cxnLst/>
            <a:rect r="r" b="b" t="t" l="l"/>
            <a:pathLst>
              <a:path h="921004" w="2141871">
                <a:moveTo>
                  <a:pt x="0" y="0"/>
                </a:moveTo>
                <a:lnTo>
                  <a:pt x="2141871" y="0"/>
                </a:lnTo>
                <a:lnTo>
                  <a:pt x="2141871" y="921005"/>
                </a:lnTo>
                <a:lnTo>
                  <a:pt x="0" y="921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30747" y="7759809"/>
            <a:ext cx="37729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031">
                <a:solidFill>
                  <a:srgbClr val="FF43AE"/>
                </a:solidFill>
                <a:latin typeface="Cy Grotesk Grand"/>
              </a:rPr>
              <a:t>APOIO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02622" y="8763118"/>
            <a:ext cx="1734848" cy="921004"/>
          </a:xfrm>
          <a:custGeom>
            <a:avLst/>
            <a:gdLst/>
            <a:ahLst/>
            <a:cxnLst/>
            <a:rect r="r" b="b" t="t" l="l"/>
            <a:pathLst>
              <a:path h="921004" w="1734848">
                <a:moveTo>
                  <a:pt x="0" y="0"/>
                </a:moveTo>
                <a:lnTo>
                  <a:pt x="1734847" y="0"/>
                </a:lnTo>
                <a:lnTo>
                  <a:pt x="1734847" y="921005"/>
                </a:lnTo>
                <a:lnTo>
                  <a:pt x="0" y="921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06922" y="8826373"/>
            <a:ext cx="3208143" cy="921004"/>
          </a:xfrm>
          <a:custGeom>
            <a:avLst/>
            <a:gdLst/>
            <a:ahLst/>
            <a:cxnLst/>
            <a:rect r="r" b="b" t="t" l="l"/>
            <a:pathLst>
              <a:path h="921004" w="3208143">
                <a:moveTo>
                  <a:pt x="0" y="0"/>
                </a:moveTo>
                <a:lnTo>
                  <a:pt x="3208143" y="0"/>
                </a:lnTo>
                <a:lnTo>
                  <a:pt x="3208143" y="921004"/>
                </a:lnTo>
                <a:lnTo>
                  <a:pt x="0" y="92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9137" y="7759809"/>
            <a:ext cx="41529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1031">
                <a:solidFill>
                  <a:srgbClr val="FF43AE"/>
                </a:solidFill>
                <a:latin typeface="Cy Grotesk Grand"/>
              </a:rPr>
              <a:t>ORGANIZAÇÃO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73859" y="923925"/>
            <a:ext cx="1414028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INOVAÇÃO EM AÇÃO: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RESOLVENDO DESAFIOS COM CRIATIVIDADE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4859" y="4180206"/>
            <a:ext cx="3505795" cy="35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INSIGHT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Iteração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Evolução 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Obstáculos</a:t>
            </a:r>
          </a:p>
          <a:p>
            <a:pPr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Conclusão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70561" y="4265931"/>
            <a:ext cx="4546878" cy="2440489"/>
            <a:chOff x="0" y="0"/>
            <a:chExt cx="6062504" cy="32539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6062504" cy="2066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Open Sans Bold"/>
                </a:rPr>
                <a:t>HOSPEDAGEM</a:t>
              </a:r>
            </a:p>
            <a:p>
              <a:pPr marL="971553" indent="-485777" lvl="1">
                <a:lnSpc>
                  <a:spcPts val="6300"/>
                </a:lnSpc>
                <a:buFont typeface="Arial"/>
                <a:buChar char="•"/>
              </a:pPr>
              <a:r>
                <a:rPr lang="en-US" sz="4500">
                  <a:solidFill>
                    <a:srgbClr val="000000"/>
                  </a:solidFill>
                  <a:latin typeface="Open Sans"/>
                </a:rPr>
                <a:t>Servidor UFV</a:t>
              </a:r>
              <a:r>
                <a:rPr lang="en-US" sz="4500">
                  <a:solidFill>
                    <a:srgbClr val="000000"/>
                  </a:solidFill>
                  <a:latin typeface="Open Sans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15725" y="2153116"/>
              <a:ext cx="4946779" cy="1100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413">
                  <a:solidFill>
                    <a:srgbClr val="000000"/>
                  </a:solidFill>
                  <a:latin typeface="Open Sans Bold"/>
                </a:rPr>
                <a:t>ACESSO REMOTO - VPN </a:t>
              </a:r>
              <a:r>
                <a:rPr lang="en-US" sz="2413">
                  <a:solidFill>
                    <a:srgbClr val="000000"/>
                  </a:solidFill>
                  <a:latin typeface="Open Sans"/>
                </a:rPr>
                <a:t>https://vpn.ufvnet.ufv.br/</a:t>
              </a:r>
              <a:r>
                <a:rPr lang="en-US" sz="2413">
                  <a:solidFill>
                    <a:srgbClr val="000000"/>
                  </a:solidFill>
                  <a:latin typeface="Open Sans Bold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40856" y="4180206"/>
            <a:ext cx="2473285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VERSÕES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1º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2º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3º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8673" y="3231109"/>
            <a:ext cx="13805468" cy="3021324"/>
          </a:xfrm>
          <a:custGeom>
            <a:avLst/>
            <a:gdLst/>
            <a:ahLst/>
            <a:cxnLst/>
            <a:rect r="r" b="b" t="t" l="l"/>
            <a:pathLst>
              <a:path h="3021324" w="13805468">
                <a:moveTo>
                  <a:pt x="0" y="0"/>
                </a:moveTo>
                <a:lnTo>
                  <a:pt x="13805468" y="0"/>
                </a:lnTo>
                <a:lnTo>
                  <a:pt x="13805468" y="3021325"/>
                </a:lnTo>
                <a:lnTo>
                  <a:pt x="0" y="3021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3859" y="923925"/>
            <a:ext cx="1414028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Bold"/>
              </a:rPr>
              <a:t>MODIFICAÇÕES PARA A ESCOLHA DE GADGETS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8790" y="6652799"/>
            <a:ext cx="5270421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VERSÃO</a:t>
            </a:r>
          </a:p>
          <a:p>
            <a:pPr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CÂMERA PADRÃO (0)</a:t>
            </a:r>
          </a:p>
          <a:p>
            <a:pPr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WEBCAM (2)</a:t>
            </a:r>
          </a:p>
          <a:p>
            <a:pPr marL="863603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"/>
              </a:rPr>
              <a:t>SMARTPHONE (LINK)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99512" y="933450"/>
            <a:ext cx="11288975" cy="173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FERRAMENTAS UTILIZADAS: 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UMA VISÃO GERAL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85226" y="3981417"/>
            <a:ext cx="3561755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FRON-END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CSS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HTML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JavaScript</a:t>
            </a:r>
          </a:p>
          <a:p>
            <a:pPr>
              <a:lnSpc>
                <a:spcPts val="62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292161" y="3971892"/>
            <a:ext cx="3703677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INTEGRAÇÃO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FLASK</a:t>
            </a:r>
          </a:p>
          <a:p>
            <a:pPr marL="1943106" indent="-647702" lvl="2">
              <a:lnSpc>
                <a:spcPts val="6300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Jinja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38334" y="3971892"/>
            <a:ext cx="3728919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BACK-END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Python 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OpenCV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OpenPYXL</a:t>
            </a:r>
          </a:p>
          <a:p>
            <a:pPr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</a:rPr>
              <a:t>Pickle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36950" y="2478802"/>
            <a:ext cx="9214177" cy="2348771"/>
            <a:chOff x="0" y="0"/>
            <a:chExt cx="12285569" cy="3131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70445" y="2025869"/>
              <a:ext cx="2994118" cy="501598"/>
            </a:xfrm>
            <a:custGeom>
              <a:avLst/>
              <a:gdLst/>
              <a:ahLst/>
              <a:cxnLst/>
              <a:rect r="r" b="b" t="t" l="l"/>
              <a:pathLst>
                <a:path h="501598" w="2994118">
                  <a:moveTo>
                    <a:pt x="0" y="0"/>
                  </a:moveTo>
                  <a:lnTo>
                    <a:pt x="2994118" y="0"/>
                  </a:lnTo>
                  <a:lnTo>
                    <a:pt x="2994118" y="501598"/>
                  </a:lnTo>
                  <a:lnTo>
                    <a:pt x="0" y="501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50512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68395" y="-361950"/>
              <a:ext cx="11617175" cy="34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820"/>
                </a:lnSpc>
              </a:pPr>
              <a:r>
                <a:rPr lang="en-US" sz="4200">
                  <a:solidFill>
                    <a:srgbClr val="2D58A0"/>
                  </a:solidFill>
                  <a:latin typeface="Open Sans Bold"/>
                </a:rPr>
                <a:t>                   ACURÁCIA</a:t>
              </a:r>
            </a:p>
            <a:p>
              <a:pPr>
                <a:lnSpc>
                  <a:spcPts val="5904"/>
                </a:lnSpc>
              </a:pPr>
              <a:r>
                <a:rPr lang="en-US" sz="4217">
                  <a:solidFill>
                    <a:srgbClr val="000000"/>
                  </a:solidFill>
                  <a:latin typeface="Open Sans Bold"/>
                </a:rPr>
                <a:t>(VP + VN)  = (10 + 0) = 1.0 ou 100%</a:t>
              </a:r>
            </a:p>
            <a:p>
              <a:pPr>
                <a:lnSpc>
                  <a:spcPts val="5904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00468"/>
              <a:ext cx="4535009" cy="830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48"/>
                </a:lnSpc>
              </a:pPr>
              <a:r>
                <a:rPr lang="en-US" sz="3749">
                  <a:solidFill>
                    <a:srgbClr val="000000"/>
                  </a:solidFill>
                  <a:latin typeface="Open Sans Bold"/>
                </a:rPr>
                <a:t>Total Acurácia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727828" y="2198457"/>
              <a:ext cx="815376" cy="933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04"/>
                </a:lnSpc>
              </a:pPr>
              <a:r>
                <a:rPr lang="en-US" sz="4217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4957762" y="2080290"/>
              <a:ext cx="2212668" cy="370684"/>
            </a:xfrm>
            <a:custGeom>
              <a:avLst/>
              <a:gdLst/>
              <a:ahLst/>
              <a:cxnLst/>
              <a:rect r="r" b="b" t="t" l="l"/>
              <a:pathLst>
                <a:path h="370684" w="2212668">
                  <a:moveTo>
                    <a:pt x="0" y="0"/>
                  </a:moveTo>
                  <a:lnTo>
                    <a:pt x="2212668" y="0"/>
                  </a:lnTo>
                  <a:lnTo>
                    <a:pt x="2212668" y="370684"/>
                  </a:lnTo>
                  <a:lnTo>
                    <a:pt x="0" y="370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50512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207560" y="6341295"/>
            <a:ext cx="9872879" cy="2429590"/>
            <a:chOff x="0" y="0"/>
            <a:chExt cx="13163839" cy="32394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093326"/>
              <a:ext cx="2419271" cy="405295"/>
            </a:xfrm>
            <a:custGeom>
              <a:avLst/>
              <a:gdLst/>
              <a:ahLst/>
              <a:cxnLst/>
              <a:rect r="r" b="b" t="t" l="l"/>
              <a:pathLst>
                <a:path h="405295" w="2419271">
                  <a:moveTo>
                    <a:pt x="0" y="0"/>
                  </a:moveTo>
                  <a:lnTo>
                    <a:pt x="2419271" y="0"/>
                  </a:lnTo>
                  <a:lnTo>
                    <a:pt x="2419271" y="405295"/>
                  </a:lnTo>
                  <a:lnTo>
                    <a:pt x="0" y="405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50512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769115" y="-361950"/>
              <a:ext cx="12394724" cy="3585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820"/>
                </a:lnSpc>
              </a:pPr>
              <a:r>
                <a:rPr lang="en-US" sz="4200">
                  <a:solidFill>
                    <a:srgbClr val="2D58A0"/>
                  </a:solidFill>
                  <a:latin typeface="Open Sans Bold"/>
                </a:rPr>
                <a:t>                      PRECISÃO</a:t>
              </a:r>
            </a:p>
            <a:p>
              <a:pPr algn="just">
                <a:lnSpc>
                  <a:spcPts val="6300"/>
                </a:lnSpc>
              </a:pPr>
              <a:r>
                <a:rPr lang="en-US" sz="4500">
                  <a:solidFill>
                    <a:srgbClr val="000000"/>
                  </a:solidFill>
                  <a:latin typeface="Open Sans Bold"/>
                </a:rPr>
                <a:t>VP     =    10    = 1.0 ou 100%</a:t>
              </a:r>
            </a:p>
            <a:p>
              <a:pPr algn="just">
                <a:lnSpc>
                  <a:spcPts val="630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03" y="2349396"/>
              <a:ext cx="2634027" cy="890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>
                  <a:solidFill>
                    <a:srgbClr val="000000"/>
                  </a:solidFill>
                  <a:latin typeface="Open Sans Bold"/>
                </a:rPr>
                <a:t>VP + FP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349870" y="2248104"/>
              <a:ext cx="2356246" cy="943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76"/>
                </a:lnSpc>
              </a:pPr>
              <a:r>
                <a:rPr lang="en-US" sz="4269">
                  <a:solidFill>
                    <a:srgbClr val="000000"/>
                  </a:solidFill>
                  <a:latin typeface="Open Sans Bold"/>
                </a:rPr>
                <a:t>(10+0)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3319952" y="2097656"/>
              <a:ext cx="2239686" cy="375210"/>
            </a:xfrm>
            <a:custGeom>
              <a:avLst/>
              <a:gdLst/>
              <a:ahLst/>
              <a:cxnLst/>
              <a:rect r="r" b="b" t="t" l="l"/>
              <a:pathLst>
                <a:path h="375210" w="2239686">
                  <a:moveTo>
                    <a:pt x="0" y="0"/>
                  </a:moveTo>
                  <a:lnTo>
                    <a:pt x="2239686" y="0"/>
                  </a:lnTo>
                  <a:lnTo>
                    <a:pt x="2239686" y="375210"/>
                  </a:lnTo>
                  <a:lnTo>
                    <a:pt x="0" y="375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-15051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499512" y="933450"/>
            <a:ext cx="1128897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MÉTRICAS DE AVALIAÇÃO</a:t>
            </a:r>
          </a:p>
        </p:txBody>
      </p:sp>
      <p:sp>
        <p:nvSpPr>
          <p:cNvPr name="AutoShape 18" id="18"/>
          <p:cNvSpPr/>
          <p:nvPr/>
        </p:nvSpPr>
        <p:spPr>
          <a:xfrm>
            <a:off x="2313772" y="5562705"/>
            <a:ext cx="1424922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99512" y="933450"/>
            <a:ext cx="1128897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ACURACIDADE E PRECISÃO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311733"/>
            <a:ext cx="6284552" cy="3896889"/>
          </a:xfrm>
          <a:custGeom>
            <a:avLst/>
            <a:gdLst/>
            <a:ahLst/>
            <a:cxnLst/>
            <a:rect r="r" b="b" t="t" l="l"/>
            <a:pathLst>
              <a:path h="3896889" w="6284552">
                <a:moveTo>
                  <a:pt x="0" y="0"/>
                </a:moveTo>
                <a:lnTo>
                  <a:pt x="6284552" y="0"/>
                </a:lnTo>
                <a:lnTo>
                  <a:pt x="6284552" y="3896888"/>
                </a:lnTo>
                <a:lnTo>
                  <a:pt x="0" y="38968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78" b="-15889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7767721" y="8097961"/>
            <a:ext cx="1079867" cy="8039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8847588" y="2514159"/>
            <a:ext cx="53570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0/10 - provas</a:t>
            </a:r>
          </a:p>
        </p:txBody>
      </p:sp>
      <p:sp>
        <p:nvSpPr>
          <p:cNvPr name="AutoShape 9" id="9"/>
          <p:cNvSpPr/>
          <p:nvPr/>
        </p:nvSpPr>
        <p:spPr>
          <a:xfrm>
            <a:off x="7313110" y="3244409"/>
            <a:ext cx="908939" cy="0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616252" y="7160321"/>
            <a:ext cx="53570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20%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2/10 - provas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847730" y="4903149"/>
            <a:ext cx="6330852" cy="3867737"/>
          </a:xfrm>
          <a:custGeom>
            <a:avLst/>
            <a:gdLst/>
            <a:ahLst/>
            <a:cxnLst/>
            <a:rect r="r" b="b" t="t" l="l"/>
            <a:pathLst>
              <a:path h="3867737" w="6330852">
                <a:moveTo>
                  <a:pt x="0" y="0"/>
                </a:moveTo>
                <a:lnTo>
                  <a:pt x="6330852" y="0"/>
                </a:lnTo>
                <a:lnTo>
                  <a:pt x="6330852" y="3867736"/>
                </a:lnTo>
                <a:lnTo>
                  <a:pt x="0" y="386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279" b="-36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7767721" y="8097961"/>
            <a:ext cx="1079867" cy="8039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7938791" y="3254191"/>
            <a:ext cx="908939" cy="0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847730" y="5098866"/>
            <a:ext cx="7324059" cy="3672020"/>
          </a:xfrm>
          <a:custGeom>
            <a:avLst/>
            <a:gdLst/>
            <a:ahLst/>
            <a:cxnLst/>
            <a:rect r="r" b="b" t="t" l="l"/>
            <a:pathLst>
              <a:path h="3672020" w="7324059">
                <a:moveTo>
                  <a:pt x="0" y="0"/>
                </a:moveTo>
                <a:lnTo>
                  <a:pt x="7324059" y="0"/>
                </a:lnTo>
                <a:lnTo>
                  <a:pt x="7324059" y="3672019"/>
                </a:lnTo>
                <a:lnTo>
                  <a:pt x="0" y="3672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07" r="0" b="-210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9512" y="933450"/>
            <a:ext cx="1128897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ACURACIDADE E PRECISÃO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31390" y="2504891"/>
            <a:ext cx="53570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40%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4/10 - provas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5197" y="7193135"/>
            <a:ext cx="53570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60%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6/10 - provas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2159775"/>
            <a:ext cx="6910091" cy="3744581"/>
          </a:xfrm>
          <a:custGeom>
            <a:avLst/>
            <a:gdLst/>
            <a:ahLst/>
            <a:cxnLst/>
            <a:rect r="r" b="b" t="t" l="l"/>
            <a:pathLst>
              <a:path h="3744581" w="6910091">
                <a:moveTo>
                  <a:pt x="0" y="0"/>
                </a:moveTo>
                <a:lnTo>
                  <a:pt x="6910091" y="0"/>
                </a:lnTo>
                <a:lnTo>
                  <a:pt x="6910091" y="3744581"/>
                </a:lnTo>
                <a:lnTo>
                  <a:pt x="0" y="374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841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42413"/>
            <a:ext cx="19397792" cy="796929"/>
          </a:xfrm>
          <a:custGeom>
            <a:avLst/>
            <a:gdLst/>
            <a:ahLst/>
            <a:cxnLst/>
            <a:rect r="r" b="b" t="t" l="l"/>
            <a:pathLst>
              <a:path h="796929" w="19397792">
                <a:moveTo>
                  <a:pt x="0" y="0"/>
                </a:moveTo>
                <a:lnTo>
                  <a:pt x="19397792" y="0"/>
                </a:lnTo>
                <a:lnTo>
                  <a:pt x="19397792" y="796929"/>
                </a:lnTo>
                <a:lnTo>
                  <a:pt x="0" y="796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3976" r="0" b="-181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306" y="126306"/>
            <a:ext cx="902394" cy="902394"/>
          </a:xfrm>
          <a:custGeom>
            <a:avLst/>
            <a:gdLst/>
            <a:ahLst/>
            <a:cxnLst/>
            <a:rect r="r" b="b" t="t" l="l"/>
            <a:pathLst>
              <a:path h="902394" w="902394">
                <a:moveTo>
                  <a:pt x="0" y="0"/>
                </a:moveTo>
                <a:lnTo>
                  <a:pt x="902394" y="0"/>
                </a:lnTo>
                <a:lnTo>
                  <a:pt x="902394" y="902394"/>
                </a:lnTo>
                <a:lnTo>
                  <a:pt x="0" y="902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62994" y="8770885"/>
            <a:ext cx="1392613" cy="974829"/>
          </a:xfrm>
          <a:custGeom>
            <a:avLst/>
            <a:gdLst/>
            <a:ahLst/>
            <a:cxnLst/>
            <a:rect r="r" b="b" t="t" l="l"/>
            <a:pathLst>
              <a:path h="974829" w="1392613">
                <a:moveTo>
                  <a:pt x="0" y="0"/>
                </a:moveTo>
                <a:lnTo>
                  <a:pt x="1392612" y="0"/>
                </a:lnTo>
                <a:lnTo>
                  <a:pt x="1392612" y="974830"/>
                </a:lnTo>
                <a:lnTo>
                  <a:pt x="0" y="97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429" t="-113711" r="-156122" b="-114589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8346822" y="8048428"/>
            <a:ext cx="1079867" cy="8039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8166852" y="3225359"/>
            <a:ext cx="908939" cy="0"/>
          </a:xfrm>
          <a:prstGeom prst="line">
            <a:avLst/>
          </a:prstGeom>
          <a:ln cap="flat" w="38100">
            <a:solidFill>
              <a:srgbClr val="FF3A3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89058"/>
            <a:ext cx="7138152" cy="4185984"/>
          </a:xfrm>
          <a:custGeom>
            <a:avLst/>
            <a:gdLst/>
            <a:ahLst/>
            <a:cxnLst/>
            <a:rect r="r" b="b" t="t" l="l"/>
            <a:pathLst>
              <a:path h="4185984" w="7138152">
                <a:moveTo>
                  <a:pt x="0" y="0"/>
                </a:moveTo>
                <a:lnTo>
                  <a:pt x="7138152" y="0"/>
                </a:lnTo>
                <a:lnTo>
                  <a:pt x="7138152" y="4185984"/>
                </a:lnTo>
                <a:lnTo>
                  <a:pt x="0" y="4185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56" b="-225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26831" y="4557871"/>
            <a:ext cx="6557062" cy="4213014"/>
            <a:chOff x="0" y="0"/>
            <a:chExt cx="8742750" cy="56173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499206" y="0"/>
              <a:ext cx="4243543" cy="5617352"/>
            </a:xfrm>
            <a:custGeom>
              <a:avLst/>
              <a:gdLst/>
              <a:ahLst/>
              <a:cxnLst/>
              <a:rect r="r" b="b" t="t" l="l"/>
              <a:pathLst>
                <a:path h="5617352" w="4243543">
                  <a:moveTo>
                    <a:pt x="0" y="0"/>
                  </a:moveTo>
                  <a:lnTo>
                    <a:pt x="4243544" y="0"/>
                  </a:lnTo>
                  <a:lnTo>
                    <a:pt x="4243544" y="5617352"/>
                  </a:lnTo>
                  <a:lnTo>
                    <a:pt x="0" y="561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499206" cy="5617352"/>
            </a:xfrm>
            <a:custGeom>
              <a:avLst/>
              <a:gdLst/>
              <a:ahLst/>
              <a:cxnLst/>
              <a:rect r="r" b="b" t="t" l="l"/>
              <a:pathLst>
                <a:path h="5617352" w="4499206">
                  <a:moveTo>
                    <a:pt x="0" y="0"/>
                  </a:moveTo>
                  <a:lnTo>
                    <a:pt x="4499206" y="0"/>
                  </a:lnTo>
                  <a:lnTo>
                    <a:pt x="4499206" y="5617352"/>
                  </a:lnTo>
                  <a:lnTo>
                    <a:pt x="0" y="56173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78234" t="-21543" r="-39647" b="-512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499512" y="933450"/>
            <a:ext cx="1128897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Open Sans Bold"/>
              </a:rPr>
              <a:t>ACURACIDADE E PRECISÃO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8896" y="2514159"/>
            <a:ext cx="53570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80%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8/10 - provas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4030" y="7299129"/>
            <a:ext cx="564749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Acurácia: 100%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Precisão: 10/10 - provas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DAFz0tF8AR4</dc:identifier>
  <dcterms:modified xsi:type="dcterms:W3CDTF">2011-08-01T06:04:30Z</dcterms:modified>
  <cp:revision>1</cp:revision>
  <dc:title>Slide Triforce </dc:title>
</cp:coreProperties>
</file>